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7" r:id="rId6"/>
    <p:sldId id="268" r:id="rId7"/>
    <p:sldId id="272" r:id="rId8"/>
    <p:sldId id="271" r:id="rId9"/>
    <p:sldId id="273" r:id="rId10"/>
    <p:sldId id="277" r:id="rId11"/>
    <p:sldId id="278" r:id="rId12"/>
    <p:sldId id="274" r:id="rId13"/>
    <p:sldId id="275" r:id="rId14"/>
    <p:sldId id="269" r:id="rId15"/>
    <p:sldId id="276" r:id="rId16"/>
    <p:sldId id="266" r:id="rId17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762"/>
  </p:normalViewPr>
  <p:slideViewPr>
    <p:cSldViewPr snapToGrid="0" snapToObjects="1">
      <p:cViewPr>
        <p:scale>
          <a:sx n="96" d="100"/>
          <a:sy n="96" d="100"/>
        </p:scale>
        <p:origin x="3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3744000"/>
            <a:ext cx="10800000" cy="672893"/>
          </a:xfrm>
        </p:spPr>
        <p:txBody>
          <a:bodyPr anchor="t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r>
              <a:rPr lang="en-IE"/>
              <a:t>06.11.19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00" y="540000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00" y="5040000"/>
            <a:ext cx="237600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923" y="3793788"/>
            <a:ext cx="13831690" cy="377079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Investigation into Post Pandemic Education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Emmett Lawlor</a:t>
            </a:r>
            <a:br>
              <a:rPr lang="en-US" sz="4800" dirty="0"/>
            </a:br>
            <a:r>
              <a:rPr lang="en-US" sz="4800" dirty="0"/>
              <a:t>18238831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John Nelson</a:t>
            </a:r>
            <a:br>
              <a:rPr lang="en-US" sz="4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4F361-F4D6-E44D-BA05-8CE0226C3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45" y="7895836"/>
            <a:ext cx="10589576" cy="1150887"/>
          </a:xfrm>
        </p:spPr>
        <p:txBody>
          <a:bodyPr>
            <a:normAutofit/>
          </a:bodyPr>
          <a:lstStyle/>
          <a:p>
            <a:r>
              <a:rPr lang="en-US" sz="2800" dirty="0"/>
              <a:t>LM118: BEng in Electronic and Computer Engineering</a:t>
            </a:r>
          </a:p>
          <a:p>
            <a:r>
              <a:rPr lang="en-US" sz="2800" dirty="0"/>
              <a:t>Spring semester 2022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Potential uses of the system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00" y="2411999"/>
            <a:ext cx="14022170" cy="6851921"/>
          </a:xfrm>
        </p:spPr>
        <p:txBody>
          <a:bodyPr/>
          <a:lstStyle/>
          <a:p>
            <a:r>
              <a:rPr lang="en-IE" dirty="0"/>
              <a:t>Course competitivity.</a:t>
            </a:r>
          </a:p>
          <a:p>
            <a:pPr lvl="1"/>
            <a:r>
              <a:rPr lang="en-IE" dirty="0"/>
              <a:t>Utilising scrapers and analysing external sources like </a:t>
            </a:r>
            <a:r>
              <a:rPr lang="en-IE" dirty="0" err="1"/>
              <a:t>Qualifax</a:t>
            </a:r>
            <a:r>
              <a:rPr lang="en-IE" dirty="0"/>
              <a:t>, institutions can find a competitive edge over other courses or districts, what to offer etc.</a:t>
            </a:r>
          </a:p>
          <a:p>
            <a:pPr lvl="1"/>
            <a:endParaRPr lang="en-IE" dirty="0"/>
          </a:p>
          <a:p>
            <a:r>
              <a:rPr lang="en-IE" dirty="0"/>
              <a:t>A new hub for integrated tools.</a:t>
            </a:r>
          </a:p>
          <a:p>
            <a:pPr lvl="1"/>
            <a:r>
              <a:rPr lang="en-IE" dirty="0"/>
              <a:t>Allowing students to create web applications such as the one in this project, under a institution framework with special accesses such as log-in using Institution portal. Institutions could have a flood of resources available, built by students for students or lecturers.</a:t>
            </a:r>
          </a:p>
          <a:p>
            <a:pPr lvl="1"/>
            <a:endParaRPr lang="en-IE" dirty="0"/>
          </a:p>
          <a:p>
            <a:r>
              <a:rPr lang="en-IE" dirty="0"/>
              <a:t>Deter drop-outs, increase quality of student life.</a:t>
            </a:r>
          </a:p>
          <a:p>
            <a:pPr lvl="1"/>
            <a:r>
              <a:rPr lang="en-IE" dirty="0"/>
              <a:t>By creating custom tools wrapped around data like </a:t>
            </a:r>
            <a:r>
              <a:rPr lang="en-IE" dirty="0" err="1"/>
              <a:t>Qualifax</a:t>
            </a:r>
            <a:r>
              <a:rPr lang="en-IE" dirty="0"/>
              <a:t> (course description data), we could build tools to help hopeful students find the right course.</a:t>
            </a:r>
          </a:p>
          <a:p>
            <a:pPr lvl="1"/>
            <a:r>
              <a:rPr lang="en-IE" dirty="0"/>
              <a:t>By streamlining student tool creation, students can have newer ways of keeping their digital and physical academic life in check, in ways unknown to corporate software creators.</a:t>
            </a:r>
          </a:p>
          <a:p>
            <a:pPr lvl="1"/>
            <a:r>
              <a:rPr lang="en-IE" dirty="0"/>
              <a:t>Helping students find the ideal course and structure around it, we can make a very stressful period in life easier.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892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00" y="2412000"/>
            <a:ext cx="14022170" cy="6148340"/>
          </a:xfrm>
        </p:spPr>
        <p:txBody>
          <a:bodyPr/>
          <a:lstStyle/>
          <a:p>
            <a:r>
              <a:rPr lang="en-IE" dirty="0"/>
              <a:t>Demonstration of Web Application.</a:t>
            </a:r>
          </a:p>
          <a:p>
            <a:pPr lvl="1"/>
            <a:r>
              <a:rPr lang="en-IE" dirty="0"/>
              <a:t>Will demonstrate flow</a:t>
            </a:r>
          </a:p>
          <a:p>
            <a:pPr lvl="1"/>
            <a:r>
              <a:rPr lang="en-IE" dirty="0"/>
              <a:t>How various aspects were completed.</a:t>
            </a:r>
          </a:p>
          <a:p>
            <a:pPr lvl="1"/>
            <a:r>
              <a:rPr lang="en-IE" dirty="0"/>
              <a:t>Evolution.</a:t>
            </a:r>
          </a:p>
        </p:txBody>
      </p:sp>
    </p:spTree>
    <p:extLst>
      <p:ext uri="{BB962C8B-B14F-4D97-AF65-F5344CB8AC3E}">
        <p14:creationId xmlns:p14="http://schemas.microsoft.com/office/powerpoint/2010/main" val="346076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Quality of code progression.</a:t>
            </a:r>
          </a:p>
          <a:p>
            <a:endParaRPr lang="en-IE" dirty="0"/>
          </a:p>
          <a:p>
            <a:r>
              <a:rPr lang="en-IE" dirty="0"/>
              <a:t>Third levels beware of strain on institution and community resources.</a:t>
            </a:r>
          </a:p>
          <a:p>
            <a:endParaRPr lang="en-IE" dirty="0"/>
          </a:p>
          <a:p>
            <a:r>
              <a:rPr lang="en-IE" dirty="0"/>
              <a:t>A need for organisation and formatting of documents.</a:t>
            </a:r>
          </a:p>
        </p:txBody>
      </p:sp>
    </p:spTree>
    <p:extLst>
      <p:ext uri="{BB962C8B-B14F-4D97-AF65-F5344CB8AC3E}">
        <p14:creationId xmlns:p14="http://schemas.microsoft.com/office/powerpoint/2010/main" val="254867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5740697"/>
            <a:ext cx="10080000" cy="1808233"/>
          </a:xfrm>
        </p:spPr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E75C-7A52-4A55-A5DF-CB6BFA30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36EE-5E46-4615-80C4-0AA06D4AB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0" y="2412000"/>
            <a:ext cx="14022170" cy="3478161"/>
          </a:xfrm>
        </p:spPr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Key Work Dates</a:t>
            </a:r>
          </a:p>
          <a:p>
            <a:r>
              <a:rPr lang="en-GB" dirty="0"/>
              <a:t>Key results</a:t>
            </a:r>
          </a:p>
          <a:p>
            <a:r>
              <a:rPr lang="en-GB" dirty="0"/>
              <a:t>Problems and Solutions</a:t>
            </a:r>
          </a:p>
          <a:p>
            <a:r>
              <a:rPr lang="en-GB" dirty="0"/>
              <a:t>Potential uses of the system and future work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081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overview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Fully realised method of extracting course data from </a:t>
            </a:r>
            <a:r>
              <a:rPr lang="en-IE" dirty="0" err="1"/>
              <a:t>Qualifax</a:t>
            </a:r>
            <a:r>
              <a:rPr lang="en-IE" dirty="0"/>
              <a:t> and UL.</a:t>
            </a:r>
          </a:p>
          <a:p>
            <a:pPr lvl="1"/>
            <a:r>
              <a:rPr lang="en-IE" dirty="0"/>
              <a:t>Using frameworks for Python, I created 2 types of scrapers, which read HTML from webpages and save it in a JSON format for easy indexing and use across internet.</a:t>
            </a:r>
          </a:p>
          <a:p>
            <a:pPr marL="609671" lvl="1" indent="0">
              <a:buNone/>
            </a:pPr>
            <a:endParaRPr lang="en-IE" dirty="0"/>
          </a:p>
          <a:p>
            <a:r>
              <a:rPr lang="en-IE" dirty="0"/>
              <a:t>Fully realised Webapp used almost 600 times over 2 semesters.</a:t>
            </a:r>
          </a:p>
          <a:p>
            <a:pPr lvl="1"/>
            <a:r>
              <a:rPr lang="en-IE" dirty="0"/>
              <a:t>Using timetable data I could recreate events into a Universal Calendar Format.</a:t>
            </a:r>
          </a:p>
          <a:p>
            <a:endParaRPr lang="en-IE" dirty="0"/>
          </a:p>
          <a:p>
            <a:r>
              <a:rPr lang="en-IE" dirty="0"/>
              <a:t>Fully realised an analytical report investigating points data nationally and module data in UL.</a:t>
            </a:r>
          </a:p>
          <a:p>
            <a:pPr lvl="1"/>
            <a:r>
              <a:rPr lang="en-IE" dirty="0"/>
              <a:t>Using </a:t>
            </a:r>
            <a:r>
              <a:rPr lang="en-IE" dirty="0" err="1"/>
              <a:t>Qualifax</a:t>
            </a:r>
            <a:r>
              <a:rPr lang="en-IE" dirty="0"/>
              <a:t>, UL and CAO data, I investigated some trends we saw during the pandemic.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074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45CE-F63A-483A-A6BD-C039D5E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29" y="700553"/>
            <a:ext cx="14022170" cy="948136"/>
          </a:xfrm>
        </p:spPr>
        <p:txBody>
          <a:bodyPr/>
          <a:lstStyle/>
          <a:p>
            <a:r>
              <a:rPr lang="en-IE" dirty="0"/>
              <a:t>Project overview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099-B07E-43E0-B332-BF471F91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88C1F-8704-DB45-8730-A2C79C16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8" y="1955957"/>
            <a:ext cx="6990965" cy="699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AE36B-8D96-BB48-B7E5-7CB671613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5"/>
          <a:stretch/>
        </p:blipFill>
        <p:spPr>
          <a:xfrm>
            <a:off x="7563656" y="1658164"/>
            <a:ext cx="7829932" cy="69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452466"/>
            <a:ext cx="14022170" cy="1042950"/>
          </a:xfrm>
        </p:spPr>
        <p:txBody>
          <a:bodyPr/>
          <a:lstStyle/>
          <a:p>
            <a:r>
              <a:rPr lang="en-IE" dirty="0"/>
              <a:t>Key work 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4D4A5-7F4C-7A43-B543-C5F9C6354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" t="22906" r="3837" b="1383"/>
          <a:stretch/>
        </p:blipFill>
        <p:spPr>
          <a:xfrm>
            <a:off x="7884969" y="1159501"/>
            <a:ext cx="3393111" cy="2059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F5C38-88EA-F64B-BB84-88B54BC66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" t="22670" r="4264" b="1902"/>
          <a:stretch/>
        </p:blipFill>
        <p:spPr>
          <a:xfrm>
            <a:off x="1115753" y="1194275"/>
            <a:ext cx="3282604" cy="1969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17C2D-31B3-524C-AC84-1019003E63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8" b="1108"/>
          <a:stretch/>
        </p:blipFill>
        <p:spPr>
          <a:xfrm>
            <a:off x="4592481" y="1201310"/>
            <a:ext cx="3031854" cy="1962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284EF-303E-7345-8253-5C6852501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5" y="6179689"/>
            <a:ext cx="4844468" cy="2342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54A85-1965-5640-8842-CD6F470B3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164" y="6179688"/>
            <a:ext cx="4844468" cy="2342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1454F5-CD69-3142-8CB8-5BD3EEF7A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9138" y="6179688"/>
            <a:ext cx="5155149" cy="23424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A8AC03-F5C4-1C47-9372-3FA1CB8B6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9637" y="1191276"/>
            <a:ext cx="3273171" cy="20591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DE09F7-C563-854B-BACC-AAFF8EF3182C}"/>
              </a:ext>
            </a:extLst>
          </p:cNvPr>
          <p:cNvSpPr txBox="1"/>
          <p:nvPr/>
        </p:nvSpPr>
        <p:spPr>
          <a:xfrm>
            <a:off x="1245025" y="3218679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Personal Timetable Scraper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3EB75-A4C6-EC45-9B0D-364E286D74F5}"/>
              </a:ext>
            </a:extLst>
          </p:cNvPr>
          <p:cNvSpPr txBox="1"/>
          <p:nvPr/>
        </p:nvSpPr>
        <p:spPr>
          <a:xfrm>
            <a:off x="4564997" y="3209346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Course Timetable Scraper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29717-2012-D243-A50C-083E0C1463E2}"/>
              </a:ext>
            </a:extLst>
          </p:cNvPr>
          <p:cNvSpPr txBox="1"/>
          <p:nvPr/>
        </p:nvSpPr>
        <p:spPr>
          <a:xfrm>
            <a:off x="8032317" y="3204679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</a:t>
            </a:r>
            <a:r>
              <a:rPr lang="en-US" sz="1500" i="1" dirty="0" err="1"/>
              <a:t>Qualifax</a:t>
            </a:r>
            <a:r>
              <a:rPr lang="en-US" sz="1500" i="1" dirty="0"/>
              <a:t> Scraper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A464E-0B47-0F4F-A479-C1B782BDCBA7}"/>
              </a:ext>
            </a:extLst>
          </p:cNvPr>
          <p:cNvSpPr txBox="1"/>
          <p:nvPr/>
        </p:nvSpPr>
        <p:spPr>
          <a:xfrm>
            <a:off x="11499637" y="3250454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Started CAO investigation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F5D696-72D3-D44E-96AB-0E1066B5C58D}"/>
              </a:ext>
            </a:extLst>
          </p:cNvPr>
          <p:cNvSpPr txBox="1"/>
          <p:nvPr/>
        </p:nvSpPr>
        <p:spPr>
          <a:xfrm>
            <a:off x="1245025" y="8686510"/>
            <a:ext cx="30318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 err="1"/>
              <a:t>ppe</a:t>
            </a:r>
            <a:r>
              <a:rPr lang="en-US" sz="1500" i="1" dirty="0"/>
              <a:t> ~ </a:t>
            </a:r>
            <a:r>
              <a:rPr lang="en-US" sz="1500" i="1" dirty="0" err="1"/>
              <a:t>fyp</a:t>
            </a:r>
            <a:endParaRPr lang="en-US" sz="1500" i="1" dirty="0"/>
          </a:p>
          <a:p>
            <a:pPr algn="ctr"/>
            <a:r>
              <a:rPr lang="en-US" sz="1500" i="1" dirty="0"/>
              <a:t>Post Pandemic Education / Personal Protective Equipment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054AE0-4C86-F546-B2F2-D932D3A31512}"/>
              </a:ext>
            </a:extLst>
          </p:cNvPr>
          <p:cNvSpPr txBox="1"/>
          <p:nvPr/>
        </p:nvSpPr>
        <p:spPr>
          <a:xfrm>
            <a:off x="6359158" y="8708774"/>
            <a:ext cx="3031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UL Timetable vs </a:t>
            </a:r>
            <a:r>
              <a:rPr lang="en-US" sz="1500" i="1" dirty="0" err="1"/>
              <a:t>Bookofmodules</a:t>
            </a:r>
            <a:endParaRPr lang="en-US" sz="1500" i="1" dirty="0"/>
          </a:p>
          <a:p>
            <a:pPr algn="ctr"/>
            <a:r>
              <a:rPr lang="en-US" sz="1500" i="1" dirty="0"/>
              <a:t>Hours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B4FFDD-ACF8-174C-8ADE-C04D2FA288B7}"/>
              </a:ext>
            </a:extLst>
          </p:cNvPr>
          <p:cNvSpPr txBox="1"/>
          <p:nvPr/>
        </p:nvSpPr>
        <p:spPr>
          <a:xfrm>
            <a:off x="11710785" y="8660380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Axed keyword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BA008F-EB5B-FB46-AFF4-D9416B742C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002786" y="3902429"/>
            <a:ext cx="3771021" cy="15998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C94A6-4E61-214C-9729-714F8E8C91E9}"/>
              </a:ext>
            </a:extLst>
          </p:cNvPr>
          <p:cNvSpPr txBox="1"/>
          <p:nvPr/>
        </p:nvSpPr>
        <p:spPr>
          <a:xfrm>
            <a:off x="4398681" y="5625895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Deployed Webapp API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0E69C0-099B-954C-92A4-83276E293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266" y="3907702"/>
            <a:ext cx="3282604" cy="15998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F01A89-E7A2-1D42-9AC4-CA0A3FF2AFE4}"/>
              </a:ext>
            </a:extLst>
          </p:cNvPr>
          <p:cNvSpPr txBox="1"/>
          <p:nvPr/>
        </p:nvSpPr>
        <p:spPr>
          <a:xfrm>
            <a:off x="7907266" y="5621836"/>
            <a:ext cx="3031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Deployed Webapp Front-end</a:t>
            </a:r>
          </a:p>
        </p:txBody>
      </p:sp>
    </p:spTree>
    <p:extLst>
      <p:ext uri="{BB962C8B-B14F-4D97-AF65-F5344CB8AC3E}">
        <p14:creationId xmlns:p14="http://schemas.microsoft.com/office/powerpoint/2010/main" val="145694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8994E-E3B7-824E-98D2-3D49630A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29" y="1510323"/>
            <a:ext cx="12117911" cy="4199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33911"/>
            <a:ext cx="3788228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functional webapp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F8845-7DB4-4D44-9CC5-54461A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3851" y="5839815"/>
            <a:ext cx="5569886" cy="42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33911"/>
            <a:ext cx="4724400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of UL data</a:t>
            </a:r>
          </a:p>
        </p:txBody>
      </p:sp>
      <p:pic>
        <p:nvPicPr>
          <p:cNvPr id="3074" name="Picture 2" descr="page64image66493136">
            <a:extLst>
              <a:ext uri="{FF2B5EF4-FFF2-40B4-BE49-F238E27FC236}">
                <a16:creationId xmlns:a16="http://schemas.microsoft.com/office/drawing/2014/main" id="{A7F23923-9C99-9F4D-86E1-E0465A607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510322"/>
            <a:ext cx="6187964" cy="327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FA3D8-7F49-DA4F-8625-8884D0F5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30"/>
          <a:stretch/>
        </p:blipFill>
        <p:spPr>
          <a:xfrm>
            <a:off x="7049033" y="1510322"/>
            <a:ext cx="3195335" cy="3276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3DB9A-58F6-BC49-85CE-98FCEBDC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0" y="5317412"/>
            <a:ext cx="7670984" cy="431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67B1A-546D-334D-B8FB-FA6C2425C2A0}"/>
              </a:ext>
            </a:extLst>
          </p:cNvPr>
          <p:cNvSpPr txBox="1"/>
          <p:nvPr/>
        </p:nvSpPr>
        <p:spPr>
          <a:xfrm>
            <a:off x="864000" y="4841000"/>
            <a:ext cx="4724400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of </a:t>
            </a:r>
            <a:r>
              <a:rPr lang="en-US" dirty="0" err="1"/>
              <a:t>Qualifax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671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00" y="337309"/>
            <a:ext cx="14022170" cy="1042950"/>
          </a:xfrm>
        </p:spPr>
        <p:txBody>
          <a:bodyPr/>
          <a:lstStyle/>
          <a:p>
            <a:r>
              <a:rPr lang="en-IE" dirty="0"/>
              <a:t>Key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B725A-B524-314A-8DE1-09474B09A173}"/>
              </a:ext>
            </a:extLst>
          </p:cNvPr>
          <p:cNvSpPr txBox="1"/>
          <p:nvPr/>
        </p:nvSpPr>
        <p:spPr>
          <a:xfrm>
            <a:off x="864000" y="1076261"/>
            <a:ext cx="5321507" cy="47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Possibility for inflation in Third Level</a:t>
            </a:r>
          </a:p>
        </p:txBody>
      </p:sp>
      <p:pic>
        <p:nvPicPr>
          <p:cNvPr id="5121" name="Picture 1" descr="page87image6700064">
            <a:extLst>
              <a:ext uri="{FF2B5EF4-FFF2-40B4-BE49-F238E27FC236}">
                <a16:creationId xmlns:a16="http://schemas.microsoft.com/office/drawing/2014/main" id="{2D402E82-F387-594D-9031-00901DAC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495" y="1552673"/>
            <a:ext cx="5231567" cy="224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92image6690496">
            <a:extLst>
              <a:ext uri="{FF2B5EF4-FFF2-40B4-BE49-F238E27FC236}">
                <a16:creationId xmlns:a16="http://schemas.microsoft.com/office/drawing/2014/main" id="{6DBBDED3-E188-C943-ACDF-F4BB4B7C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1" y="3638508"/>
            <a:ext cx="6115987" cy="42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93image6765392">
            <a:extLst>
              <a:ext uri="{FF2B5EF4-FFF2-40B4-BE49-F238E27FC236}">
                <a16:creationId xmlns:a16="http://schemas.microsoft.com/office/drawing/2014/main" id="{959FCFE2-C64C-8A42-BED0-13C54C18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28" y="3638508"/>
            <a:ext cx="7182099" cy="4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0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Sources from CAO being in PDF tabular form. </a:t>
            </a:r>
          </a:p>
          <a:p>
            <a:pPr lvl="1"/>
            <a:r>
              <a:rPr lang="en-IE" dirty="0"/>
              <a:t>Tabula framework for Python.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Inconsistent Data across sources.</a:t>
            </a:r>
          </a:p>
          <a:p>
            <a:pPr lvl="1"/>
            <a:r>
              <a:rPr lang="en-IE" dirty="0"/>
              <a:t>UL, CAO both had conflicting data.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Textual Analysis.</a:t>
            </a:r>
          </a:p>
          <a:p>
            <a:pPr lvl="1"/>
            <a:r>
              <a:rPr lang="en-IE" dirty="0"/>
              <a:t>More questions than answers.</a:t>
            </a:r>
          </a:p>
          <a:p>
            <a:pPr lvl="1"/>
            <a:r>
              <a:rPr lang="en-IE" dirty="0"/>
              <a:t>Information format and consistency.</a:t>
            </a:r>
          </a:p>
          <a:p>
            <a:pPr marL="609671" lvl="1" indent="0">
              <a:buNone/>
            </a:pPr>
            <a:endParaRPr lang="en-IE" dirty="0"/>
          </a:p>
          <a:p>
            <a:r>
              <a:rPr lang="en-IE" dirty="0"/>
              <a:t>UL </a:t>
            </a:r>
            <a:r>
              <a:rPr lang="en-IE" dirty="0" err="1"/>
              <a:t>CyberSecurity</a:t>
            </a:r>
            <a:r>
              <a:rPr lang="en-IE" dirty="0"/>
              <a:t>.</a:t>
            </a:r>
          </a:p>
          <a:p>
            <a:pPr lvl="1"/>
            <a:r>
              <a:rPr lang="en-IE" dirty="0"/>
              <a:t>Removed password entry to webapp</a:t>
            </a:r>
          </a:p>
        </p:txBody>
      </p:sp>
    </p:spTree>
    <p:extLst>
      <p:ext uri="{BB962C8B-B14F-4D97-AF65-F5344CB8AC3E}">
        <p14:creationId xmlns:p14="http://schemas.microsoft.com/office/powerpoint/2010/main" val="398150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" id="{8C4FAECB-4FFE-514E-86E1-D19CB0E3BBD1}" vid="{3EB642C7-DB8F-A140-B2AB-5A42E3409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4137211397D940B4BAE1908ED83D59" ma:contentTypeVersion="0" ma:contentTypeDescription="Create a new document." ma:contentTypeScope="" ma:versionID="7263ccf2e690e875e99a558b7728c52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CC13DB-05A2-4CFD-AD8B-2B056964F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24D6D1-67AC-4E6E-8A01-6E1CEB9358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802F29-E2FD-4521-A0C0-C6A969A2BA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UL-PowerPoint-template</Template>
  <TotalTime>1590</TotalTime>
  <Words>507</Words>
  <Application>Microsoft Macintosh PowerPoint</Application>
  <PresentationFormat>Custom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Office Theme</vt:lpstr>
      <vt:lpstr>Investigation into Post Pandemic Education  Emmett Lawlor 18238831  John Nelson    </vt:lpstr>
      <vt:lpstr>Presentation overview</vt:lpstr>
      <vt:lpstr>Project overview (1)</vt:lpstr>
      <vt:lpstr>Project overview (2)</vt:lpstr>
      <vt:lpstr>Key work dates</vt:lpstr>
      <vt:lpstr>Key results</vt:lpstr>
      <vt:lpstr>Key results</vt:lpstr>
      <vt:lpstr>Key results</vt:lpstr>
      <vt:lpstr>Problems and solutions</vt:lpstr>
      <vt:lpstr>Potential uses of the system and future work</vt:lpstr>
      <vt:lpstr>Demonstration</vt:lpstr>
      <vt:lpstr>Conclusions</vt:lpstr>
      <vt:lpstr>Thank you. Any questions?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Ian.Grout</dc:creator>
  <cp:lastModifiedBy>ULStudent:EMMETT.LAWLOR</cp:lastModifiedBy>
  <cp:revision>12</cp:revision>
  <dcterms:created xsi:type="dcterms:W3CDTF">2021-09-07T17:49:30Z</dcterms:created>
  <dcterms:modified xsi:type="dcterms:W3CDTF">2022-03-23T12:35:18Z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0x0101009C4137211397D940B4BAE1908ED83D59</vt:lpwstr>
  </property>
</Properties>
</file>